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80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05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833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671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5379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63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824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1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3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99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2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4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4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9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6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023C9-3D99-4ADD-B4F5-F63999136D07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4D04E4-87D2-4186-ADAA-D94F2CC5E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48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7923" y="0"/>
            <a:ext cx="7766936" cy="1114425"/>
          </a:xfrm>
        </p:spPr>
        <p:txBody>
          <a:bodyPr/>
          <a:lstStyle/>
          <a:p>
            <a:pPr algn="ctr"/>
            <a:r>
              <a:rPr lang="ru-RU" dirty="0" smtClean="0"/>
              <a:t>Книга жалоб природы</a:t>
            </a:r>
            <a:endParaRPr lang="ru-RU" dirty="0"/>
          </a:p>
        </p:txBody>
      </p:sp>
      <p:pic>
        <p:nvPicPr>
          <p:cNvPr id="1026" name="Picture 2" descr="https://mobimg.b-cdn.net/v3/fetch/f9/f90344d92a1e691dd9ec2242564eda2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24" y="1283517"/>
            <a:ext cx="7027333" cy="4667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04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noteka.org/uploads/posts/2021-05/1620892719_19-phonoteka_org-p-fon-raskritaya-detskaya-kniga-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1"/>
          <a:stretch/>
        </p:blipFill>
        <p:spPr bwMode="auto">
          <a:xfrm>
            <a:off x="488083" y="-1228"/>
            <a:ext cx="7395152" cy="68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22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vsegda-pomnim.com/uploads/posts/2022-04/1649201743_6-vsegda-pomnim-com-p-pesok-prirodnii-foto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07" y="2590800"/>
            <a:ext cx="5357091" cy="431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kartinkin.net/uploads/posts/2022-06/1654654738_1-kartinkin-net-p-multyashnie-derevya-kartinki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4271654" cy="5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artinkin.net/pics/uploads/posts/2022-08/1660022660_21-kartinkin-net-p-trava-fon-multyashnii-krasivo-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9" y="4442755"/>
            <a:ext cx="4853299" cy="241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127024" cy="1320800"/>
          </a:xfrm>
        </p:spPr>
        <p:txBody>
          <a:bodyPr/>
          <a:lstStyle/>
          <a:p>
            <a:pPr algn="ctr"/>
            <a:r>
              <a:rPr lang="ru-RU" dirty="0" smtClean="0"/>
              <a:t>Живая         и         неживая природа</a:t>
            </a:r>
            <a:endParaRPr lang="ru-RU" dirty="0"/>
          </a:p>
        </p:txBody>
      </p:sp>
      <p:pic>
        <p:nvPicPr>
          <p:cNvPr id="2050" name="Picture 2" descr="https://kartinkin.net/uploads/posts/2022-03/1647471541_22-kartinkin-net-p-multyashnie-zveri-kartinki-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269211"/>
            <a:ext cx="3332747" cy="358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ytimg.com/vi/rbNRz4TiYaY/maxresdefaul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44" b="89583" l="3906" r="68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0" r="31901" b="10426"/>
          <a:stretch/>
        </p:blipFill>
        <p:spPr bwMode="auto">
          <a:xfrm>
            <a:off x="5943600" y="1980429"/>
            <a:ext cx="6248400" cy="492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ebmg.ru/wp-content/uploads/2022/09/1648507279_42-kartinkin-net-p-risunki-radugi-kartinki-4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2"/>
          <a:stretch/>
        </p:blipFill>
        <p:spPr bwMode="auto">
          <a:xfrm>
            <a:off x="4768879" y="1270000"/>
            <a:ext cx="7436976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494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ropi.ru/img/uploads/2019-02-06/5_original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47" b="97579" l="8033" r="92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6" y="554180"/>
            <a:ext cx="11190124" cy="61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213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Что нельзя делать в природе?</a:t>
            </a:r>
            <a:endParaRPr lang="ru-RU" dirty="0"/>
          </a:p>
        </p:txBody>
      </p:sp>
      <p:pic>
        <p:nvPicPr>
          <p:cNvPr id="10242" name="Picture 2" descr="https://placepic.ru/wp-content/uploads/2021/06/f36faa5502423a99c49962307a861b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43" y="1461633"/>
            <a:ext cx="7562850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2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like.net/uploads/posts/2022-11/1669533810_3-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2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dn.culture.ru/images/55f7beca-1c03-54e5-8c2d-5ef2c96b5aa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" y="0"/>
            <a:ext cx="8906390" cy="629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60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lomaster.club/uploads/posts/2022-07/1657007097_13-flomaster-club-p-risunok-zagryaznenie-okeana-krasivo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6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.freepik.com/premium-vector/garbage-processing-plant_124715-233.jpg?w=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5" y="0"/>
            <a:ext cx="8434317" cy="65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80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Поделки </a:t>
            </a:r>
            <a:r>
              <a:rPr lang="ru-RU" dirty="0"/>
              <a:t>из бросового материала</a:t>
            </a:r>
          </a:p>
        </p:txBody>
      </p:sp>
      <p:pic>
        <p:nvPicPr>
          <p:cNvPr id="9218" name="Picture 2" descr="https://obschestvennaya-banya-72.ru/wp-content/uploads/7/1/3/713d2433042fba810ab52ed58eff91db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35" y="4156737"/>
            <a:ext cx="3524712" cy="234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pinimg.com/originals/e8/d8/54/e8d85443a10b5ecfed453e6d6fa6b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72" y="1430595"/>
            <a:ext cx="3478902" cy="239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udomamoego.ru/wp-content/uploads/2019/12/%D0%BA%D0%BE%D1%80%D0%BC%D1%83%D1%88%D0%BA%D0%B0-%D0%B8%D0%B7-%D0%BA%D0%BE%D1%80%D0%BE%D0%B1%D0%BA%D0%B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" y="1321267"/>
            <a:ext cx="1890313" cy="261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remontik.org/wp-content/uploads/2018/03/maxresdefault-2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23" y="4156737"/>
            <a:ext cx="4277184" cy="24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07803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</TotalTime>
  <Words>17</Words>
  <Application>Microsoft Office PowerPoint</Application>
  <PresentationFormat>Широкоэкранный</PresentationFormat>
  <Paragraphs>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Аспект</vt:lpstr>
      <vt:lpstr>Книга жалоб природы</vt:lpstr>
      <vt:lpstr>Живая         и         неживая природа</vt:lpstr>
      <vt:lpstr>Презентация PowerPoint</vt:lpstr>
      <vt:lpstr>Что нельзя делать в природе?</vt:lpstr>
      <vt:lpstr>Презентация PowerPoint</vt:lpstr>
      <vt:lpstr>Презентация PowerPoint</vt:lpstr>
      <vt:lpstr>Презентация PowerPoint</vt:lpstr>
      <vt:lpstr>Презентация PowerPoint</vt:lpstr>
      <vt:lpstr>Поделки из бросового материала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</dc:title>
  <dc:creator>Evgeniy</dc:creator>
  <cp:lastModifiedBy>Evgeniy</cp:lastModifiedBy>
  <cp:revision>8</cp:revision>
  <dcterms:created xsi:type="dcterms:W3CDTF">2023-02-06T17:55:16Z</dcterms:created>
  <dcterms:modified xsi:type="dcterms:W3CDTF">2023-02-06T19:06:29Z</dcterms:modified>
</cp:coreProperties>
</file>