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1138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023C9-3D99-4ADD-B4F5-F63999136D07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D04E4-87D2-4186-ADAA-D94F2CC5EF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804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023C9-3D99-4ADD-B4F5-F63999136D07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D04E4-87D2-4186-ADAA-D94F2CC5EF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7051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023C9-3D99-4ADD-B4F5-F63999136D07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D04E4-87D2-4186-ADAA-D94F2CC5EF65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318337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023C9-3D99-4ADD-B4F5-F63999136D07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D04E4-87D2-4186-ADAA-D94F2CC5EF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76711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023C9-3D99-4ADD-B4F5-F63999136D07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D04E4-87D2-4186-ADAA-D94F2CC5EF6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653795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023C9-3D99-4ADD-B4F5-F63999136D07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D04E4-87D2-4186-ADAA-D94F2CC5EF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6633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023C9-3D99-4ADD-B4F5-F63999136D07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D04E4-87D2-4186-ADAA-D94F2CC5EF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8240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023C9-3D99-4ADD-B4F5-F63999136D07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D04E4-87D2-4186-ADAA-D94F2CC5EF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6119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023C9-3D99-4ADD-B4F5-F63999136D07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D04E4-87D2-4186-ADAA-D94F2CC5EF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833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023C9-3D99-4ADD-B4F5-F63999136D07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D04E4-87D2-4186-ADAA-D94F2CC5EF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999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023C9-3D99-4ADD-B4F5-F63999136D07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D04E4-87D2-4186-ADAA-D94F2CC5EF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928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023C9-3D99-4ADD-B4F5-F63999136D07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D04E4-87D2-4186-ADAA-D94F2CC5EF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86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023C9-3D99-4ADD-B4F5-F63999136D07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D04E4-87D2-4186-ADAA-D94F2CC5EF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544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023C9-3D99-4ADD-B4F5-F63999136D07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D04E4-87D2-4186-ADAA-D94F2CC5EF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5449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023C9-3D99-4ADD-B4F5-F63999136D07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D04E4-87D2-4186-ADAA-D94F2CC5EF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8096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023C9-3D99-4ADD-B4F5-F63999136D07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4D04E4-87D2-4186-ADAA-D94F2CC5EF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466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B023C9-3D99-4ADD-B4F5-F63999136D07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24D04E4-87D2-4186-ADAA-D94F2CC5EF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488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97923" y="0"/>
            <a:ext cx="7766936" cy="1114425"/>
          </a:xfrm>
        </p:spPr>
        <p:txBody>
          <a:bodyPr/>
          <a:lstStyle/>
          <a:p>
            <a:pPr algn="ctr"/>
            <a:r>
              <a:rPr lang="ru-RU" dirty="0" smtClean="0"/>
              <a:t>Книга жалоб природы</a:t>
            </a:r>
            <a:endParaRPr lang="ru-RU" dirty="0"/>
          </a:p>
        </p:txBody>
      </p:sp>
      <p:pic>
        <p:nvPicPr>
          <p:cNvPr id="1026" name="Picture 2" descr="https://mobimg.b-cdn.net/v3/fetch/f9/f90344d92a1e691dd9ec2242564eda2c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7724" y="1283517"/>
            <a:ext cx="7027333" cy="46677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2041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phonoteka.org/uploads/posts/2021-05/1620892719_19-phonoteka_org-p-fon-raskritaya-detskaya-kniga-2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21"/>
          <a:stretch/>
        </p:blipFill>
        <p:spPr bwMode="auto">
          <a:xfrm>
            <a:off x="488083" y="-1228"/>
            <a:ext cx="7395152" cy="6859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2422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0" name="Picture 12" descr="https://vsegda-pomnim.com/uploads/posts/2022-04/1649201743_6-vsegda-pomnim-com-p-pesok-prirodnii-foto-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2507" y="2590800"/>
            <a:ext cx="5357091" cy="4314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kartinkin.net/uploads/posts/2022-06/1654654738_1-kartinkin-net-p-multyashnie-derevya-kartinki-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70000"/>
            <a:ext cx="4271654" cy="5170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kartinkin.net/pics/uploads/posts/2022-08/1660022660_21-kartinkin-net-p-trava-fon-multyashnii-krasivo-2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69" y="4442755"/>
            <a:ext cx="4853299" cy="2415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10127024" cy="1320800"/>
          </a:xfrm>
        </p:spPr>
        <p:txBody>
          <a:bodyPr/>
          <a:lstStyle/>
          <a:p>
            <a:pPr algn="ctr"/>
            <a:r>
              <a:rPr lang="ru-RU" dirty="0" smtClean="0"/>
              <a:t>Живая         и         неживая природа</a:t>
            </a:r>
            <a:endParaRPr lang="ru-RU" dirty="0"/>
          </a:p>
        </p:txBody>
      </p:sp>
      <p:pic>
        <p:nvPicPr>
          <p:cNvPr id="2050" name="Picture 2" descr="https://kartinkin.net/uploads/posts/2022-03/1647471541_22-kartinkin-net-p-multyashnie-zveri-kartinki-2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3269211"/>
            <a:ext cx="3332747" cy="3588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i.ytimg.com/vi/rbNRz4TiYaY/maxresdefault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444" b="89583" l="3906" r="685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70" r="31901" b="10426"/>
          <a:stretch/>
        </p:blipFill>
        <p:spPr bwMode="auto">
          <a:xfrm>
            <a:off x="5943600" y="1980429"/>
            <a:ext cx="6248400" cy="492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webmg.ru/wp-content/uploads/2022/09/1648507279_42-kartinkin-net-p-risunki-radugi-kartinki-43.pn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32"/>
          <a:stretch/>
        </p:blipFill>
        <p:spPr bwMode="auto">
          <a:xfrm>
            <a:off x="4768879" y="1270000"/>
            <a:ext cx="7436976" cy="55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54942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dropi.ru/img/uploads/2019-02-06/5_original.jpe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47" b="97579" l="8033" r="92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066" y="554180"/>
            <a:ext cx="11190124" cy="6187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2213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Что нельзя делать в природе?</a:t>
            </a:r>
            <a:endParaRPr lang="ru-RU" dirty="0"/>
          </a:p>
        </p:txBody>
      </p:sp>
      <p:pic>
        <p:nvPicPr>
          <p:cNvPr id="10242" name="Picture 2" descr="https://placepic.ru/wp-content/uploads/2021/06/f36faa5502423a99c49962307a861bf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243" y="1461633"/>
            <a:ext cx="7562850" cy="4943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5124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klike.net/uploads/posts/2022-11/1669533810_3-6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225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cdn.culture.ru/images/55f7beca-1c03-54e5-8c2d-5ef2c96b5aa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28" y="0"/>
            <a:ext cx="8906390" cy="6295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76016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flomaster.club/uploads/posts/2022-07/1657007097_13-flomaster-club-p-risunok-zagryaznenie-okeana-krasivo-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36654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img.freepik.com/premium-vector/garbage-processing-plant_124715-233.jpg?w=20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05" y="0"/>
            <a:ext cx="8434317" cy="6567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9380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Поделки </a:t>
            </a:r>
            <a:r>
              <a:rPr lang="ru-RU" dirty="0"/>
              <a:t>из бросового материала</a:t>
            </a:r>
          </a:p>
        </p:txBody>
      </p:sp>
      <p:pic>
        <p:nvPicPr>
          <p:cNvPr id="9218" name="Picture 2" descr="https://obschestvennaya-banya-72.ru/wp-content/uploads/7/1/3/713d2433042fba810ab52ed58eff91db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235" y="4156737"/>
            <a:ext cx="3524712" cy="2349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s://i.pinimg.com/originals/e8/d8/54/e8d85443a10b5ecfed453e6d6fa6b4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772" y="1430595"/>
            <a:ext cx="3478902" cy="2398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https://udomamoego.ru/wp-content/uploads/2019/12/%D0%BA%D0%BE%D1%80%D0%BC%D1%83%D1%88%D0%BA%D0%B0-%D0%B8%D0%B7-%D0%BA%D0%BE%D1%80%D0%BE%D0%B1%D0%BA%D0%B8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048" y="1321267"/>
            <a:ext cx="1890313" cy="2616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https://remontik.org/wp-content/uploads/2018/03/maxresdefault-2-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223" y="4156737"/>
            <a:ext cx="4277184" cy="240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3078031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71</TotalTime>
  <Words>17</Words>
  <Application>Microsoft Office PowerPoint</Application>
  <PresentationFormat>Широкоэкранный</PresentationFormat>
  <Paragraphs>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Trebuchet MS</vt:lpstr>
      <vt:lpstr>Wingdings 3</vt:lpstr>
      <vt:lpstr>Аспект</vt:lpstr>
      <vt:lpstr>Книга жалоб природы</vt:lpstr>
      <vt:lpstr>Живая         и         неживая природа</vt:lpstr>
      <vt:lpstr>Презентация PowerPoint</vt:lpstr>
      <vt:lpstr>Что нельзя делать в природе?</vt:lpstr>
      <vt:lpstr>Презентация PowerPoint</vt:lpstr>
      <vt:lpstr>Презентация PowerPoint</vt:lpstr>
      <vt:lpstr>Презентация PowerPoint</vt:lpstr>
      <vt:lpstr>Презентация PowerPoint</vt:lpstr>
      <vt:lpstr>Поделки из бросового материала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Природа</dc:title>
  <dc:creator>Evgeniy</dc:creator>
  <cp:lastModifiedBy>Evgeniy</cp:lastModifiedBy>
  <cp:revision>8</cp:revision>
  <dcterms:created xsi:type="dcterms:W3CDTF">2023-02-06T17:55:16Z</dcterms:created>
  <dcterms:modified xsi:type="dcterms:W3CDTF">2023-02-06T19:06:29Z</dcterms:modified>
</cp:coreProperties>
</file>