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95736" y="2276872"/>
            <a:ext cx="4320480" cy="2160240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ru-RU" sz="4400" b="1" i="1" dirty="0" smtClean="0">
                <a:latin typeface="Times New Roman" pitchFamily="18" charset="0"/>
                <a:cs typeface="Times New Roman" pitchFamily="18" charset="0"/>
              </a:rPr>
              <a:t>Мои права</a:t>
            </a: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ru-RU" sz="4400" b="1" i="1" dirty="0" smtClean="0">
                <a:latin typeface="Times New Roman" pitchFamily="18" charset="0"/>
                <a:cs typeface="Times New Roman" pitchFamily="18" charset="0"/>
              </a:rPr>
              <a:t> и </a:t>
            </a: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ru-RU" sz="4400" b="1" i="1" dirty="0" smtClean="0">
                <a:latin typeface="Times New Roman" pitchFamily="18" charset="0"/>
                <a:cs typeface="Times New Roman" pitchFamily="18" charset="0"/>
              </a:rPr>
              <a:t>обязанности</a:t>
            </a:r>
            <a:endParaRPr lang="ru-RU" sz="4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5616" y="404664"/>
            <a:ext cx="7175351" cy="1793167"/>
          </a:xfrm>
        </p:spPr>
        <p:txBody>
          <a:bodyPr/>
          <a:lstStyle/>
          <a:p>
            <a:pPr marL="182880" indent="0" algn="ctr">
              <a:spcAft>
                <a:spcPts val="0"/>
              </a:spcAft>
              <a:buNone/>
            </a:pPr>
            <a:r>
              <a:rPr lang="ru-RU" sz="1600" dirty="0">
                <a:effectLst/>
                <a:latin typeface="Times New Roman"/>
                <a:ea typeface="Times New Roman"/>
              </a:rPr>
              <a:t>Муниципальное бюджетное дошкольное образовательное учреждение – ДЕТСКИЙ САД № 459</a:t>
            </a:r>
            <a:r>
              <a:rPr lang="ru-RU" sz="1400" dirty="0">
                <a:effectLst/>
                <a:latin typeface="Times New Roman"/>
                <a:ea typeface="Times New Roman"/>
              </a:rPr>
              <a:t/>
            </a:r>
            <a:br>
              <a:rPr lang="ru-RU" sz="1400" dirty="0">
                <a:effectLst/>
                <a:latin typeface="Times New Roman"/>
                <a:ea typeface="Times New Roman"/>
              </a:rPr>
            </a:br>
            <a:r>
              <a:rPr lang="ru-RU" sz="1200" u="sng" dirty="0">
                <a:effectLst/>
                <a:latin typeface="Times New Roman"/>
                <a:ea typeface="Times New Roman"/>
              </a:rPr>
              <a:t>620137 г. Екатеринбург, ул. </a:t>
            </a:r>
            <a:r>
              <a:rPr lang="ru-RU" sz="1200" u="sng" dirty="0" err="1">
                <a:effectLst/>
                <a:latin typeface="Times New Roman"/>
                <a:ea typeface="Times New Roman"/>
              </a:rPr>
              <a:t>Вилонова</a:t>
            </a:r>
            <a:r>
              <a:rPr lang="ru-RU" sz="1200" u="sng" dirty="0">
                <a:effectLst/>
                <a:latin typeface="Times New Roman"/>
                <a:ea typeface="Times New Roman"/>
              </a:rPr>
              <a:t>, 49         тел. 367-83-34, 369-01-91 (факс), </a:t>
            </a:r>
            <a:r>
              <a:rPr lang="en-US" sz="1200" u="sng" dirty="0" err="1">
                <a:effectLst/>
                <a:latin typeface="Times New Roman"/>
                <a:ea typeface="Times New Roman"/>
              </a:rPr>
              <a:t>mdouds</a:t>
            </a:r>
            <a:r>
              <a:rPr lang="ru-RU" sz="1200" u="sng" dirty="0">
                <a:effectLst/>
                <a:latin typeface="Times New Roman"/>
                <a:ea typeface="Times New Roman"/>
              </a:rPr>
              <a:t>459@</a:t>
            </a:r>
            <a:r>
              <a:rPr lang="en-US" sz="1200" u="sng" dirty="0" err="1">
                <a:effectLst/>
                <a:latin typeface="Times New Roman"/>
                <a:ea typeface="Times New Roman"/>
              </a:rPr>
              <a:t>yandex</a:t>
            </a:r>
            <a:r>
              <a:rPr lang="ru-RU" sz="1200" u="sng" dirty="0">
                <a:effectLst/>
                <a:latin typeface="Times New Roman"/>
                <a:ea typeface="Times New Roman"/>
              </a:rPr>
              <a:t>.</a:t>
            </a:r>
            <a:r>
              <a:rPr lang="en-US" sz="1200" u="sng" dirty="0" err="1">
                <a:effectLst/>
                <a:latin typeface="Times New Roman"/>
                <a:ea typeface="Times New Roman"/>
              </a:rPr>
              <a:t>ru</a:t>
            </a:r>
            <a:r>
              <a:rPr lang="ru-RU" sz="1400" dirty="0">
                <a:effectLst/>
                <a:latin typeface="Times New Roman"/>
                <a:ea typeface="Times New Roman"/>
              </a:rPr>
              <a:t/>
            </a:r>
            <a:br>
              <a:rPr lang="ru-RU" sz="1400" dirty="0">
                <a:effectLst/>
                <a:latin typeface="Times New Roman"/>
                <a:ea typeface="Times New Roman"/>
              </a:rPr>
            </a:b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84168" y="5085184"/>
            <a:ext cx="28083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Составили:</a:t>
            </a:r>
          </a:p>
          <a:p>
            <a:r>
              <a:rPr lang="ru-RU" dirty="0" smtClean="0"/>
              <a:t>Педагог-психолог</a:t>
            </a:r>
          </a:p>
          <a:p>
            <a:r>
              <a:rPr lang="ru-RU" dirty="0" err="1" smtClean="0"/>
              <a:t>Лявукова</a:t>
            </a:r>
            <a:r>
              <a:rPr lang="ru-RU" dirty="0" smtClean="0"/>
              <a:t> Е.В.,</a:t>
            </a:r>
          </a:p>
          <a:p>
            <a:r>
              <a:rPr lang="ru-RU" dirty="0" smtClean="0"/>
              <a:t>Воспитатель</a:t>
            </a:r>
          </a:p>
          <a:p>
            <a:r>
              <a:rPr lang="ru-RU" smtClean="0"/>
              <a:t>Ярославцева Е.В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3117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1\Documents\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28075"/>
            <a:ext cx="5724128" cy="6829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4066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1\Documents\2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88640"/>
            <a:ext cx="5775054" cy="6454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2974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1\Documents\3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88640"/>
            <a:ext cx="5562090" cy="6669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021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C:\Users\1\Documents\4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16632"/>
            <a:ext cx="5550831" cy="6624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5465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3" name="Picture 3" descr="C:\Users\1\Documents\6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4006"/>
            <a:ext cx="4680520" cy="6809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7195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C:\Users\1\Documents\7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35426"/>
            <a:ext cx="5899817" cy="6593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4260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 descr="C:\Users\1\Documents\8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80470"/>
            <a:ext cx="5976664" cy="6678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894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14</TotalTime>
  <Words>24</Words>
  <Application>Microsoft Office PowerPoint</Application>
  <PresentationFormat>Экран (4:3)</PresentationFormat>
  <Paragraphs>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Воздушный поток</vt:lpstr>
      <vt:lpstr>Муниципальное бюджетное дошкольное образовательное учреждение – ДЕТСКИЙ САД № 459 620137 г. Екатеринбург, ул. Вилонова, 49         тел. 367-83-34, 369-01-91 (факс), mdouds459@yandex.ru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1</cp:lastModifiedBy>
  <cp:revision>3</cp:revision>
  <dcterms:created xsi:type="dcterms:W3CDTF">2018-02-07T08:27:16Z</dcterms:created>
  <dcterms:modified xsi:type="dcterms:W3CDTF">2018-02-07T08:48:23Z</dcterms:modified>
</cp:coreProperties>
</file>