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2276872"/>
            <a:ext cx="4320480" cy="216024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Мои права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обязанности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175351" cy="1793167"/>
          </a:xfrm>
        </p:spPr>
        <p:txBody>
          <a:bodyPr/>
          <a:lstStyle/>
          <a:p>
            <a:pPr marL="182880" indent="0" algn="ctr">
              <a:spcAft>
                <a:spcPts val="0"/>
              </a:spcAft>
              <a:buNone/>
            </a:pPr>
            <a:r>
              <a:rPr lang="ru-RU" sz="1600" dirty="0">
                <a:effectLst/>
                <a:latin typeface="Times New Roman"/>
                <a:ea typeface="Times New Roman"/>
              </a:rPr>
              <a:t>Муниципальное бюджетное дошкольное образовательное учреждение – ДЕТСКИЙ САД № 459</a:t>
            </a:r>
            <a:r>
              <a:rPr lang="ru-RU" sz="1400" dirty="0">
                <a:effectLst/>
                <a:latin typeface="Times New Roman"/>
                <a:ea typeface="Times New Roman"/>
              </a:rPr>
              <a:t/>
            </a:r>
            <a:br>
              <a:rPr lang="ru-RU" sz="1400" dirty="0">
                <a:effectLst/>
                <a:latin typeface="Times New Roman"/>
                <a:ea typeface="Times New Roman"/>
              </a:rPr>
            </a:br>
            <a:r>
              <a:rPr lang="ru-RU" sz="1200" u="sng" dirty="0">
                <a:effectLst/>
                <a:latin typeface="Times New Roman"/>
                <a:ea typeface="Times New Roman"/>
              </a:rPr>
              <a:t>620137 г. Екатеринбург, ул. </a:t>
            </a:r>
            <a:r>
              <a:rPr lang="ru-RU" sz="1200" u="sng" dirty="0" err="1">
                <a:effectLst/>
                <a:latin typeface="Times New Roman"/>
                <a:ea typeface="Times New Roman"/>
              </a:rPr>
              <a:t>Вилонова</a:t>
            </a:r>
            <a:r>
              <a:rPr lang="ru-RU" sz="1200" u="sng" dirty="0">
                <a:effectLst/>
                <a:latin typeface="Times New Roman"/>
                <a:ea typeface="Times New Roman"/>
              </a:rPr>
              <a:t>, 49         тел. 367-83-34, 369-01-91 (факс), </a:t>
            </a:r>
            <a:r>
              <a:rPr lang="en-US" sz="1200" u="sng" dirty="0" err="1">
                <a:effectLst/>
                <a:latin typeface="Times New Roman"/>
                <a:ea typeface="Times New Roman"/>
              </a:rPr>
              <a:t>mdouds</a:t>
            </a:r>
            <a:r>
              <a:rPr lang="ru-RU" sz="1200" u="sng" dirty="0">
                <a:effectLst/>
                <a:latin typeface="Times New Roman"/>
                <a:ea typeface="Times New Roman"/>
              </a:rPr>
              <a:t>459@</a:t>
            </a:r>
            <a:r>
              <a:rPr lang="en-US" sz="1200" u="sng" dirty="0" err="1">
                <a:effectLst/>
                <a:latin typeface="Times New Roman"/>
                <a:ea typeface="Times New Roman"/>
              </a:rPr>
              <a:t>yandex</a:t>
            </a:r>
            <a:r>
              <a:rPr lang="ru-RU" sz="1200" u="sng" dirty="0">
                <a:effectLst/>
                <a:latin typeface="Times New Roman"/>
                <a:ea typeface="Times New Roman"/>
              </a:rPr>
              <a:t>.</a:t>
            </a:r>
            <a:r>
              <a:rPr lang="en-US" sz="1200" u="sng" dirty="0" err="1">
                <a:effectLst/>
                <a:latin typeface="Times New Roman"/>
                <a:ea typeface="Times New Roman"/>
              </a:rPr>
              <a:t>ru</a:t>
            </a:r>
            <a:r>
              <a:rPr lang="ru-RU" sz="1400" dirty="0">
                <a:effectLst/>
                <a:latin typeface="Times New Roman"/>
                <a:ea typeface="Times New Roman"/>
              </a:rPr>
              <a:t/>
            </a:r>
            <a:br>
              <a:rPr lang="ru-RU" sz="1400" dirty="0">
                <a:effectLst/>
                <a:latin typeface="Times New Roman"/>
                <a:ea typeface="Times New Roman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5085184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Составили: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err="1" smtClean="0"/>
              <a:t>Лявукова</a:t>
            </a:r>
            <a:r>
              <a:rPr lang="ru-RU" dirty="0" smtClean="0"/>
              <a:t> Е.В.,</a:t>
            </a:r>
          </a:p>
          <a:p>
            <a:r>
              <a:rPr lang="ru-RU" dirty="0" smtClean="0"/>
              <a:t>Воспитатель</a:t>
            </a:r>
          </a:p>
          <a:p>
            <a:r>
              <a:rPr lang="ru-RU" smtClean="0"/>
              <a:t>Ярославцева Е.В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ocument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075"/>
            <a:ext cx="5724128" cy="682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0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ocuments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8640"/>
            <a:ext cx="5775054" cy="645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9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ocuments\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562090" cy="666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1\Documents\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6632"/>
            <a:ext cx="555083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46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1\Documents\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006"/>
            <a:ext cx="4680520" cy="680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19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1\Documents\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426"/>
            <a:ext cx="5899817" cy="659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26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ocuments\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0470"/>
            <a:ext cx="5976664" cy="6678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89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24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Муниципальное бюджетное дошкольное образовательное учреждение – ДЕТСКИЙ САД № 459 620137 г. Екатеринбург, ул. Вилонова, 49         тел. 367-83-34, 369-01-91 (факс), mdouds459@yandex.ru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2018-02-07T08:27:16Z</dcterms:created>
  <dcterms:modified xsi:type="dcterms:W3CDTF">2018-02-07T08:48:23Z</dcterms:modified>
</cp:coreProperties>
</file>