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5" r:id="rId3"/>
    <p:sldId id="257" r:id="rId4"/>
    <p:sldId id="266" r:id="rId5"/>
    <p:sldId id="267" r:id="rId6"/>
    <p:sldId id="268" r:id="rId7"/>
    <p:sldId id="269" r:id="rId8"/>
    <p:sldId id="270" r:id="rId9"/>
    <p:sldId id="259" r:id="rId10"/>
    <p:sldId id="271" r:id="rId11"/>
    <p:sldId id="272" r:id="rId12"/>
    <p:sldId id="260" r:id="rId13"/>
    <p:sldId id="261" r:id="rId14"/>
    <p:sldId id="26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60" d="100"/>
          <a:sy n="60" d="100"/>
        </p:scale>
        <p:origin x="-1656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83" y="2348880"/>
            <a:ext cx="4384700" cy="2765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7935" y="5373216"/>
            <a:ext cx="6720381" cy="150131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Краева Ольга Николаевна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дети подготовительной группы МАДОУ- детский сад №459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1120" y="3706"/>
            <a:ext cx="7527304" cy="117481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Проект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«Маленькая энциклопедия лекарственных растений Урала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44064"/>
      </p:ext>
    </p:extLst>
  </p:cSld>
  <p:clrMapOvr>
    <a:masterClrMapping/>
  </p:clrMapOvr>
  <p:transition spd="slow" advTm="8411">
    <p:wip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98" y="2403700"/>
            <a:ext cx="355239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5212"/>
            <a:ext cx="32758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Труд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" y="3212976"/>
            <a:ext cx="4349485" cy="3262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48680"/>
            <a:ext cx="2199627" cy="2932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https://images.ru.prom.st/313198089_w640_h2048_43.png?PIMAGE_ID=3131980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67070"/>
            <a:ext cx="4444674" cy="17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45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77">
        <p:split orient="vert"/>
      </p:transition>
    </mc:Choice>
    <mc:Fallback xmlns="">
      <p:transition spd="slow" advTm="84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2" y="1323428"/>
            <a:ext cx="5106312" cy="3829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77072"/>
            <a:ext cx="3491879" cy="2618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460432" cy="1143000"/>
          </a:xfrm>
        </p:spPr>
        <p:txBody>
          <a:bodyPr>
            <a:noAutofit/>
          </a:bodyPr>
          <a:lstStyle/>
          <a:p>
            <a:r>
              <a:rPr lang="ru-RU" sz="4000" dirty="0" smtClean="0"/>
              <a:t>Наш садик лекарственных растений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231" y="2462244"/>
            <a:ext cx="3587890" cy="2690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39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43">
        <p:split orient="vert"/>
      </p:transition>
    </mc:Choice>
    <mc:Fallback xmlns="">
      <p:transition spd="slow" advTm="61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335" y="3512739"/>
            <a:ext cx="2548721" cy="3398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490"/>
            <a:ext cx="3275856" cy="2456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Изобразительная деятельность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52936"/>
            <a:ext cx="2697764" cy="35970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8" name="Picture 4" descr="http://www.playcast.ru/uploads/2017/05/11/225557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3528262" cy="289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tatic.trendme.net/pictures/items/flower_Biljke-tatoo-full-2111-28914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68220"/>
            <a:ext cx="3010815" cy="314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6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74">
        <p:split orient="vert"/>
      </p:transition>
    </mc:Choice>
    <mc:Fallback xmlns="">
      <p:transition spd="slow" advTm="867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013576" cy="1143000"/>
          </a:xfrm>
        </p:spPr>
        <p:txBody>
          <a:bodyPr/>
          <a:lstStyle/>
          <a:p>
            <a:pPr algn="l"/>
            <a:r>
              <a:rPr lang="ru-RU" dirty="0" smtClean="0"/>
              <a:t>Гербарий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10322" r="8713" b="5057"/>
          <a:stretch/>
        </p:blipFill>
        <p:spPr>
          <a:xfrm>
            <a:off x="251520" y="3717032"/>
            <a:ext cx="3762211" cy="2858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8" name="Picture 6" descr="http://menopearl.com/wp-content/uploads/2016/11/redclover_my_menopearl_Freisteller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36692"/>
            <a:ext cx="6621574" cy="25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28" y="332656"/>
            <a:ext cx="5472048" cy="4104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4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08">
        <p:split orient="vert"/>
      </p:transition>
    </mc:Choice>
    <mc:Fallback xmlns="">
      <p:transition spd="slow" advTm="790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14" y="764704"/>
            <a:ext cx="6948264" cy="5211198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6533"/>
            <a:ext cx="10980712" cy="51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32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97">
        <p:split orient="vert"/>
      </p:transition>
    </mc:Choice>
    <mc:Fallback xmlns="">
      <p:transition spd="slow" advTm="439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512511" cy="1143000"/>
          </a:xfrm>
        </p:spPr>
        <p:txBody>
          <a:bodyPr/>
          <a:lstStyle/>
          <a:p>
            <a:pPr algn="ctr"/>
            <a:r>
              <a:rPr lang="ru-RU" sz="4000" dirty="0" smtClean="0"/>
              <a:t>Цель и задачи проекта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412776"/>
            <a:ext cx="7704856" cy="51845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900" b="1" dirty="0">
                <a:latin typeface="Times New Roman"/>
                <a:ea typeface="Calibri"/>
              </a:rPr>
              <a:t>Цель проекта:</a:t>
            </a:r>
            <a:endParaRPr lang="ru-RU" sz="2900" dirty="0">
              <a:latin typeface="Calibri"/>
              <a:ea typeface="Calibri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900" dirty="0">
                <a:latin typeface="Times New Roman"/>
                <a:ea typeface="Calibri"/>
              </a:rPr>
              <a:t>создать условия для повышения экологической культуры детей и родителей; расширить  и уточнить знания детей о дикорастущих растениях, их лекарственных свойствах, пользе для человека.</a:t>
            </a:r>
            <a:endParaRPr lang="ru-RU" sz="2900" dirty="0">
              <a:latin typeface="Calibri"/>
              <a:ea typeface="Calibri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900" b="1" dirty="0">
                <a:latin typeface="Times New Roman"/>
                <a:ea typeface="Calibri"/>
              </a:rPr>
              <a:t>Задачи:</a:t>
            </a:r>
            <a:endParaRPr lang="ru-RU" sz="2900" dirty="0">
              <a:latin typeface="Calibri"/>
              <a:ea typeface="Calibri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ru-RU" sz="2900" dirty="0">
                <a:latin typeface="Times New Roman"/>
                <a:ea typeface="Calibri"/>
                <a:cs typeface="Wingdings"/>
              </a:rPr>
              <a:t>формировать знания детей о лекарственных растениях, их названии, строении, внешнем виде, ценности для здоровья, применение;</a:t>
            </a:r>
            <a:endParaRPr lang="ru-RU" sz="2900" dirty="0">
              <a:latin typeface="Calibri"/>
              <a:ea typeface="Calibri"/>
              <a:cs typeface="Wingdings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ru-RU" sz="2900" dirty="0">
                <a:latin typeface="Times New Roman"/>
                <a:ea typeface="Calibri"/>
                <a:cs typeface="Wingdings"/>
              </a:rPr>
              <a:t>обогащать словарь, составлять рассказы-описания, развивать игровое творчество, смекалку, навыки поведения в природе;</a:t>
            </a:r>
            <a:endParaRPr lang="ru-RU" sz="2900" dirty="0">
              <a:latin typeface="Calibri"/>
              <a:ea typeface="Calibri"/>
              <a:cs typeface="Wingdings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ru-RU" sz="2900" dirty="0">
                <a:latin typeface="Times New Roman"/>
                <a:ea typeface="Calibri"/>
                <a:cs typeface="Wingdings"/>
              </a:rPr>
              <a:t>воспитывать у детей наблюдательность, любознательность, бережное отношение к растениям, любовь к родному краю;</a:t>
            </a:r>
            <a:endParaRPr lang="ru-RU" sz="2900" dirty="0">
              <a:latin typeface="Calibri"/>
              <a:ea typeface="Calibri"/>
              <a:cs typeface="Wingdings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ru-RU" sz="2900" dirty="0">
                <a:latin typeface="Times New Roman"/>
                <a:ea typeface="Calibri"/>
                <a:cs typeface="Wingdings"/>
              </a:rPr>
              <a:t>формировать у детей осознанно-правильное отношение к окружающему миру природы;</a:t>
            </a:r>
            <a:endParaRPr lang="ru-RU" sz="2900" dirty="0">
              <a:latin typeface="Calibri"/>
              <a:ea typeface="Calibri"/>
              <a:cs typeface="Wingdings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ru-RU" sz="2900" dirty="0">
                <a:latin typeface="Times New Roman"/>
                <a:ea typeface="Calibri"/>
                <a:cs typeface="Wingdings"/>
              </a:rPr>
              <a:t>привлечь родителей к совместной работе с детьми по экологическому воспитанию.</a:t>
            </a:r>
            <a:endParaRPr lang="ru-RU" sz="2900" dirty="0">
              <a:latin typeface="Calibri"/>
              <a:ea typeface="Calibri"/>
              <a:cs typeface="Wingding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90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4668" y="0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Девиз проекта: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3217" y="620688"/>
            <a:ext cx="9144000" cy="1174776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«Родной уральский край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изучай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охраняй»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img0.liveinternet.ru/images/attach/c/6/90/770/90770660_4278666_19793a9ac51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5725"/>
            <a:ext cx="1320112" cy="120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_20181001_092054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8663" y="2060848"/>
            <a:ext cx="6016625" cy="3384550"/>
          </a:xfrm>
        </p:spPr>
      </p:pic>
    </p:spTree>
    <p:extLst>
      <p:ext uri="{BB962C8B-B14F-4D97-AF65-F5344CB8AC3E}">
        <p14:creationId xmlns:p14="http://schemas.microsoft.com/office/powerpoint/2010/main" val="286235495"/>
      </p:ext>
    </p:extLst>
  </p:cSld>
  <p:clrMapOvr>
    <a:masterClrMapping/>
  </p:clrMapOvr>
  <p:transition spd="slow" advTm="9965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01008"/>
            <a:ext cx="4139952" cy="310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512511" cy="1143000"/>
          </a:xfrm>
        </p:spPr>
        <p:txBody>
          <a:bodyPr/>
          <a:lstStyle/>
          <a:p>
            <a:pPr algn="ctr"/>
            <a:r>
              <a:rPr lang="ru-RU" sz="3600" dirty="0" smtClean="0"/>
              <a:t>Маленькая энциклопедия лекарственных растений Урала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92830"/>
            <a:ext cx="3147814" cy="4197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92830"/>
            <a:ext cx="3575381" cy="2681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22804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013576" cy="1143000"/>
          </a:xfrm>
        </p:spPr>
        <p:txBody>
          <a:bodyPr/>
          <a:lstStyle/>
          <a:p>
            <a:pPr algn="l"/>
            <a:r>
              <a:rPr lang="ru-RU" dirty="0" smtClean="0"/>
              <a:t>Гербарий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10322" r="8713" b="5057"/>
          <a:stretch/>
        </p:blipFill>
        <p:spPr>
          <a:xfrm>
            <a:off x="251520" y="3717032"/>
            <a:ext cx="3762211" cy="2858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8" name="Picture 6" descr="http://menopearl.com/wp-content/uploads/2016/11/redclover_my_menopearl_Freisteller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36692"/>
            <a:ext cx="6621574" cy="25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28" y="332656"/>
            <a:ext cx="5472048" cy="4104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0924064"/>
      </p:ext>
    </p:extLst>
  </p:cSld>
  <p:clrMapOvr>
    <a:masterClrMapping/>
  </p:clrMapOvr>
  <p:transition spd="slow" advTm="7908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48692"/>
            <a:ext cx="4067944" cy="3050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2897054" cy="3862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779"/>
            <a:ext cx="7376607" cy="1944216"/>
          </a:xfrm>
        </p:spPr>
        <p:txBody>
          <a:bodyPr/>
          <a:lstStyle/>
          <a:p>
            <a:pPr algn="ctr"/>
            <a:r>
              <a:rPr lang="ru-RU" dirty="0" smtClean="0"/>
              <a:t>Коллективная аппликация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13655"/>
            <a:ext cx="3806168" cy="2854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http://www.playcast.ru/uploads/2017/05/11/2255578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38" y="836712"/>
            <a:ext cx="2592288" cy="212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16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52736"/>
            <a:ext cx="3326116" cy="2494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212975"/>
            <a:ext cx="2548721" cy="3398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89" y="908720"/>
            <a:ext cx="3275856" cy="2456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8208912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Наши поделки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95" y="2564904"/>
            <a:ext cx="2697764" cy="3597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 descr="https://static.trendme.net/pictures/items/flower_Biljke-tatoo-full-2111-28914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794359"/>
            <a:ext cx="3010815" cy="314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674">
        <p:circle/>
      </p:transition>
    </mc:Choice>
    <mc:Fallback xmlns="">
      <p:transition spd="slow" advTm="867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188640"/>
            <a:ext cx="7118176" cy="1584176"/>
          </a:xfrm>
        </p:spPr>
        <p:txBody>
          <a:bodyPr/>
          <a:lstStyle/>
          <a:p>
            <a:pPr algn="ctr"/>
            <a:r>
              <a:rPr lang="ru-RU" sz="4000" dirty="0" smtClean="0"/>
              <a:t>Чтение художественной и научной литературы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33056"/>
            <a:ext cx="3563888" cy="267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00808"/>
            <a:ext cx="257175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0373"/>
            <a:ext cx="3384376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http://menopearl.com/wp-content/uploads/2016/11/redclover_my_menopearl_Freisteller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604" y="1690559"/>
            <a:ext cx="5760640" cy="217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8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93193" y="29587"/>
            <a:ext cx="6512511" cy="1143000"/>
          </a:xfrm>
        </p:spPr>
        <p:txBody>
          <a:bodyPr/>
          <a:lstStyle/>
          <a:p>
            <a:r>
              <a:rPr lang="ru-RU" dirty="0" smtClean="0"/>
              <a:t>Загадки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481328"/>
            <a:ext cx="3240360" cy="518803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/>
              <a:t>Растет зеленый кустик, дотронешься –укусит! (крапива)</a:t>
            </a:r>
          </a:p>
          <a:p>
            <a:pPr marL="109728" indent="0">
              <a:buNone/>
            </a:pPr>
            <a:endParaRPr lang="ru-RU" sz="2000" dirty="0" smtClean="0"/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Каждый лист мой любит тропки у обочины дорог, но однажды, людям добрым, раны вылечить помог (подорожник)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/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Шарик пушистый белеет в поле чистом. А дунул ветерок, остался стебелек (одуванчик)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261" y="1065434"/>
            <a:ext cx="5310513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http://www.playcast.ru/uploads/2016/11/26/206614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23191"/>
            <a:ext cx="1709325" cy="280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s04.infourok.ru/uploads/ex/0355/00047024-be74e8d3/hello_html_m7e8b94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79" y="4717237"/>
            <a:ext cx="2448495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picpng.com/images/large/dandelion-image-download-298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59" y="5023754"/>
            <a:ext cx="1740464" cy="18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22">
        <p:circle/>
      </p:transition>
    </mc:Choice>
    <mc:Fallback xmlns="">
      <p:transition spd="slow" advTm="942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266</TotalTime>
  <Words>205</Words>
  <Application>Microsoft Office PowerPoint</Application>
  <PresentationFormat>Экран (4:3)</PresentationFormat>
  <Paragraphs>29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Проект  «Маленькая энциклопедия лекарственных растений Урала»</vt:lpstr>
      <vt:lpstr>Цель и задачи проекта</vt:lpstr>
      <vt:lpstr>«Родной уральский край  изучай и охраняй»</vt:lpstr>
      <vt:lpstr>Маленькая энциклопедия лекарственных растений Урала</vt:lpstr>
      <vt:lpstr>Гербарий</vt:lpstr>
      <vt:lpstr>Коллективная аппликация</vt:lpstr>
      <vt:lpstr>Наши поделки </vt:lpstr>
      <vt:lpstr>Чтение художественной и научной литературы</vt:lpstr>
      <vt:lpstr>Загадки </vt:lpstr>
      <vt:lpstr>Труд  в природе</vt:lpstr>
      <vt:lpstr>Наш садик лекарственных растений</vt:lpstr>
      <vt:lpstr>Изобразительная деятельность </vt:lpstr>
      <vt:lpstr>Гербарий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«Травяной садик лекарственных растений»</dc:title>
  <dc:creator>Lenovo</dc:creator>
  <cp:lastModifiedBy>Lenovo</cp:lastModifiedBy>
  <cp:revision>29</cp:revision>
  <dcterms:created xsi:type="dcterms:W3CDTF">2018-09-30T17:37:50Z</dcterms:created>
  <dcterms:modified xsi:type="dcterms:W3CDTF">2018-11-14T20:49:24Z</dcterms:modified>
</cp:coreProperties>
</file>