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65" r:id="rId3"/>
    <p:sldId id="257" r:id="rId4"/>
    <p:sldId id="266" r:id="rId5"/>
    <p:sldId id="267" r:id="rId6"/>
    <p:sldId id="268" r:id="rId7"/>
    <p:sldId id="269" r:id="rId8"/>
    <p:sldId id="270" r:id="rId9"/>
    <p:sldId id="259" r:id="rId10"/>
    <p:sldId id="271" r:id="rId11"/>
    <p:sldId id="272" r:id="rId12"/>
    <p:sldId id="260" r:id="rId13"/>
    <p:sldId id="261" r:id="rId14"/>
    <p:sldId id="264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2" autoAdjust="0"/>
  </p:normalViewPr>
  <p:slideViewPr>
    <p:cSldViewPr>
      <p:cViewPr>
        <p:scale>
          <a:sx n="60" d="100"/>
          <a:sy n="60" d="100"/>
        </p:scale>
        <p:origin x="-1656" y="-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3.pn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0183" y="2348880"/>
            <a:ext cx="4384700" cy="276527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87935" y="5373216"/>
            <a:ext cx="6720381" cy="1501316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Воспитатель Краева Ольга Николаевна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дети подготовительной группы МАДОУ- детский сад №459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1120" y="3706"/>
            <a:ext cx="7527304" cy="1174819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Проект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«Маленькая энциклопедия лекарственных растений Урала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044064"/>
      </p:ext>
    </p:extLst>
  </p:cSld>
  <p:clrMapOvr>
    <a:masterClrMapping/>
  </p:clrMapOvr>
  <p:transition spd="slow" advTm="8411">
    <p:wipe/>
  </p:transition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4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998" y="2403700"/>
            <a:ext cx="3552394" cy="2664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5212"/>
            <a:ext cx="327585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Труд </a:t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природе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26" y="3212976"/>
            <a:ext cx="4349485" cy="32621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548680"/>
            <a:ext cx="2199627" cy="29328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00" name="Picture 4" descr="https://images.ru.prom.st/313198089_w640_h2048_43.png?PIMAGE_ID=31319808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5167070"/>
            <a:ext cx="4444674" cy="177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6459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477">
        <p:split orient="vert"/>
      </p:transition>
    </mc:Choice>
    <mc:Fallback xmlns="">
      <p:transition spd="slow" advTm="8477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02" y="1323428"/>
            <a:ext cx="5106312" cy="38297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4077072"/>
            <a:ext cx="3491879" cy="26189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460432" cy="1143000"/>
          </a:xfrm>
        </p:spPr>
        <p:txBody>
          <a:bodyPr>
            <a:noAutofit/>
          </a:bodyPr>
          <a:lstStyle/>
          <a:p>
            <a:r>
              <a:rPr lang="ru-RU" sz="4000" dirty="0" smtClean="0"/>
              <a:t>Наш садик лекарственных растений</a:t>
            </a:r>
            <a:endParaRPr lang="ru-RU" sz="4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6231" y="2462244"/>
            <a:ext cx="3587890" cy="26909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8397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143">
        <p:split orient="vert"/>
      </p:transition>
    </mc:Choice>
    <mc:Fallback xmlns="">
      <p:transition spd="slow" advTm="6143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335" y="3512739"/>
            <a:ext cx="2548721" cy="339829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34490"/>
            <a:ext cx="3275856" cy="245689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Изобразительная деятельность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852936"/>
            <a:ext cx="2697764" cy="359701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148" name="Picture 4" descr="http://www.playcast.ru/uploads/2017/05/11/22555789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32656"/>
            <a:ext cx="3528262" cy="289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static.trendme.net/pictures/items/flower_Biljke-tatoo-full-2111-28914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768220"/>
            <a:ext cx="3010815" cy="3142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8645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674">
        <p:split orient="vert"/>
      </p:transition>
    </mc:Choice>
    <mc:Fallback xmlns="">
      <p:transition spd="slow" advTm="8674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013576" cy="1143000"/>
          </a:xfrm>
        </p:spPr>
        <p:txBody>
          <a:bodyPr/>
          <a:lstStyle/>
          <a:p>
            <a:pPr algn="l"/>
            <a:r>
              <a:rPr lang="ru-RU" dirty="0" smtClean="0"/>
              <a:t>Гербарий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7" t="10322" r="8713" b="5057"/>
          <a:stretch/>
        </p:blipFill>
        <p:spPr>
          <a:xfrm>
            <a:off x="251520" y="3717032"/>
            <a:ext cx="3762211" cy="28581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198" name="Picture 6" descr="http://menopearl.com/wp-content/uploads/2016/11/redclover_my_menopearl_Freisteller_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436692"/>
            <a:ext cx="6621574" cy="2502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5928" y="332656"/>
            <a:ext cx="5472048" cy="41040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348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7908">
        <p:split orient="vert"/>
      </p:transition>
    </mc:Choice>
    <mc:Fallback xmlns="">
      <p:transition spd="slow" advTm="7908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214" y="764704"/>
            <a:ext cx="6948264" cy="5211198"/>
          </a:xfrm>
          <a:prstGeom prst="rect">
            <a:avLst/>
          </a:prstGeom>
          <a:ln w="190500" cap="sq">
            <a:solidFill>
              <a:schemeClr val="accent1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216533"/>
            <a:ext cx="10980712" cy="5127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8329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397">
        <p:split orient="vert"/>
      </p:transition>
    </mc:Choice>
    <mc:Fallback xmlns="">
      <p:transition spd="slow" advTm="4397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76672"/>
            <a:ext cx="6512511" cy="1143000"/>
          </a:xfrm>
        </p:spPr>
        <p:txBody>
          <a:bodyPr/>
          <a:lstStyle/>
          <a:p>
            <a:pPr algn="ctr"/>
            <a:r>
              <a:rPr lang="ru-RU" sz="4000" dirty="0" smtClean="0"/>
              <a:t>Цель и задачи проекта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1412776"/>
            <a:ext cx="7704856" cy="5184576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2900" b="1" dirty="0">
                <a:latin typeface="Times New Roman"/>
                <a:ea typeface="Calibri"/>
              </a:rPr>
              <a:t>Цель проекта:</a:t>
            </a:r>
            <a:endParaRPr lang="ru-RU" sz="2900" dirty="0">
              <a:latin typeface="Calibri"/>
              <a:ea typeface="Calibri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2900" dirty="0">
                <a:latin typeface="Times New Roman"/>
                <a:ea typeface="Calibri"/>
              </a:rPr>
              <a:t>создать условия для повышения экологической культуры детей и родителей; расширить  и уточнить знания детей о дикорастущих растениях, их лекарственных свойствах, пользе для человека.</a:t>
            </a:r>
            <a:endParaRPr lang="ru-RU" sz="2900" dirty="0">
              <a:latin typeface="Calibri"/>
              <a:ea typeface="Calibri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2900" b="1" dirty="0">
                <a:latin typeface="Times New Roman"/>
                <a:ea typeface="Calibri"/>
              </a:rPr>
              <a:t>Задачи:</a:t>
            </a:r>
            <a:endParaRPr lang="ru-RU" sz="2900" dirty="0">
              <a:latin typeface="Calibri"/>
              <a:ea typeface="Calibri"/>
            </a:endParaRPr>
          </a:p>
          <a:p>
            <a:pPr marL="342900" lvl="0" indent="-342900" algn="just">
              <a:lnSpc>
                <a:spcPct val="106000"/>
              </a:lnSpc>
              <a:spcAft>
                <a:spcPts val="0"/>
              </a:spcAft>
              <a:buFont typeface="Wingdings"/>
              <a:buChar char=""/>
              <a:tabLst>
                <a:tab pos="457200" algn="l"/>
              </a:tabLst>
            </a:pPr>
            <a:r>
              <a:rPr lang="ru-RU" sz="2900" dirty="0">
                <a:latin typeface="Times New Roman"/>
                <a:ea typeface="Calibri"/>
                <a:cs typeface="Wingdings"/>
              </a:rPr>
              <a:t>формировать знания детей о лекарственных растениях, их названии, строении, внешнем виде, ценности для здоровья, применение;</a:t>
            </a:r>
            <a:endParaRPr lang="ru-RU" sz="2900" dirty="0">
              <a:latin typeface="Calibri"/>
              <a:ea typeface="Calibri"/>
              <a:cs typeface="Wingdings"/>
            </a:endParaRPr>
          </a:p>
          <a:p>
            <a:pPr marL="342900" lvl="0" indent="-342900" algn="just">
              <a:lnSpc>
                <a:spcPct val="106000"/>
              </a:lnSpc>
              <a:spcAft>
                <a:spcPts val="0"/>
              </a:spcAft>
              <a:buFont typeface="Wingdings"/>
              <a:buChar char=""/>
              <a:tabLst>
                <a:tab pos="457200" algn="l"/>
              </a:tabLst>
            </a:pPr>
            <a:r>
              <a:rPr lang="ru-RU" sz="2900" dirty="0">
                <a:latin typeface="Times New Roman"/>
                <a:ea typeface="Calibri"/>
                <a:cs typeface="Wingdings"/>
              </a:rPr>
              <a:t>обогащать словарь, составлять рассказы-описания, развивать игровое творчество, смекалку, навыки поведения в природе;</a:t>
            </a:r>
            <a:endParaRPr lang="ru-RU" sz="2900" dirty="0">
              <a:latin typeface="Calibri"/>
              <a:ea typeface="Calibri"/>
              <a:cs typeface="Wingdings"/>
            </a:endParaRPr>
          </a:p>
          <a:p>
            <a:pPr marL="342900" lvl="0" indent="-342900" algn="just">
              <a:lnSpc>
                <a:spcPct val="106000"/>
              </a:lnSpc>
              <a:spcAft>
                <a:spcPts val="0"/>
              </a:spcAft>
              <a:buFont typeface="Wingdings"/>
              <a:buChar char=""/>
              <a:tabLst>
                <a:tab pos="457200" algn="l"/>
              </a:tabLst>
            </a:pPr>
            <a:r>
              <a:rPr lang="ru-RU" sz="2900" dirty="0">
                <a:latin typeface="Times New Roman"/>
                <a:ea typeface="Calibri"/>
                <a:cs typeface="Wingdings"/>
              </a:rPr>
              <a:t>воспитывать у детей наблюдательность, любознательность, бережное отношение к растениям, любовь к родному краю;</a:t>
            </a:r>
            <a:endParaRPr lang="ru-RU" sz="2900" dirty="0">
              <a:latin typeface="Calibri"/>
              <a:ea typeface="Calibri"/>
              <a:cs typeface="Wingdings"/>
            </a:endParaRPr>
          </a:p>
          <a:p>
            <a:pPr marL="342900" lvl="0" indent="-342900" algn="just">
              <a:lnSpc>
                <a:spcPct val="106000"/>
              </a:lnSpc>
              <a:spcAft>
                <a:spcPts val="0"/>
              </a:spcAft>
              <a:buFont typeface="Wingdings"/>
              <a:buChar char=""/>
              <a:tabLst>
                <a:tab pos="457200" algn="l"/>
              </a:tabLst>
            </a:pPr>
            <a:r>
              <a:rPr lang="ru-RU" sz="2900" dirty="0">
                <a:latin typeface="Times New Roman"/>
                <a:ea typeface="Calibri"/>
                <a:cs typeface="Wingdings"/>
              </a:rPr>
              <a:t>формировать у детей осознанно-правильное отношение к окружающему миру природы;</a:t>
            </a:r>
            <a:endParaRPr lang="ru-RU" sz="2900" dirty="0">
              <a:latin typeface="Calibri"/>
              <a:ea typeface="Calibri"/>
              <a:cs typeface="Wingdings"/>
            </a:endParaRPr>
          </a:p>
          <a:p>
            <a:pPr marL="342900" lvl="0" indent="-342900" algn="just">
              <a:lnSpc>
                <a:spcPct val="106000"/>
              </a:lnSpc>
              <a:spcAft>
                <a:spcPts val="0"/>
              </a:spcAft>
              <a:buFont typeface="Wingdings"/>
              <a:buChar char=""/>
              <a:tabLst>
                <a:tab pos="457200" algn="l"/>
              </a:tabLst>
            </a:pPr>
            <a:r>
              <a:rPr lang="ru-RU" sz="2900" dirty="0">
                <a:latin typeface="Times New Roman"/>
                <a:ea typeface="Calibri"/>
                <a:cs typeface="Wingdings"/>
              </a:rPr>
              <a:t>привлечь родителей к совместной работе с детьми по экологическому воспитанию.</a:t>
            </a:r>
            <a:endParaRPr lang="ru-RU" sz="2900" dirty="0">
              <a:latin typeface="Calibri"/>
              <a:ea typeface="Calibri"/>
              <a:cs typeface="Wingdings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7900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04668" y="0"/>
            <a:ext cx="55446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Девиз проекта: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33217" y="620688"/>
            <a:ext cx="9144000" cy="1174776"/>
          </a:xfrm>
        </p:spPr>
        <p:txBody>
          <a:bodyPr>
            <a:normAutofit fontScale="90000"/>
          </a:bodyPr>
          <a:lstStyle/>
          <a:p>
            <a:pPr algn="ctr"/>
            <a:r>
              <a:rPr lang="ru-RU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«Родной уральский край </a:t>
            </a:r>
            <a:r>
              <a:rPr lang="ru-RU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изучай </a:t>
            </a:r>
            <a:r>
              <a:rPr lang="ru-RU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охраняй»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https://img0.liveinternet.ru/images/attach/c/6/90/770/90770660_4278666_19793a9ac51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5725"/>
            <a:ext cx="1320112" cy="1203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VID_20181001_092054.mp4">
            <a:hlinkClick r:id="" action="ppaction://media"/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68663" y="2060848"/>
            <a:ext cx="6016625" cy="3384550"/>
          </a:xfrm>
        </p:spPr>
      </p:pic>
    </p:spTree>
    <p:extLst>
      <p:ext uri="{BB962C8B-B14F-4D97-AF65-F5344CB8AC3E}">
        <p14:creationId xmlns:p14="http://schemas.microsoft.com/office/powerpoint/2010/main" val="286235495"/>
      </p:ext>
    </p:extLst>
  </p:cSld>
  <p:clrMapOvr>
    <a:masterClrMapping/>
  </p:clrMapOvr>
  <p:transition spd="slow" advTm="9965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501008"/>
            <a:ext cx="4139952" cy="31049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6512511" cy="1143000"/>
          </a:xfrm>
        </p:spPr>
        <p:txBody>
          <a:bodyPr/>
          <a:lstStyle/>
          <a:p>
            <a:pPr algn="ctr"/>
            <a:r>
              <a:rPr lang="ru-RU" sz="3600" dirty="0" smtClean="0"/>
              <a:t>Маленькая энциклопедия лекарственных растений Урала</a:t>
            </a:r>
            <a:endParaRPr lang="ru-RU" sz="36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892830"/>
            <a:ext cx="3147814" cy="41970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92830"/>
            <a:ext cx="3575381" cy="26815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9228048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013576" cy="1143000"/>
          </a:xfrm>
        </p:spPr>
        <p:txBody>
          <a:bodyPr/>
          <a:lstStyle/>
          <a:p>
            <a:pPr algn="l"/>
            <a:r>
              <a:rPr lang="ru-RU" dirty="0" smtClean="0"/>
              <a:t>Гербарий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7" t="10322" r="8713" b="5057"/>
          <a:stretch/>
        </p:blipFill>
        <p:spPr>
          <a:xfrm>
            <a:off x="251520" y="3717032"/>
            <a:ext cx="3762211" cy="28581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198" name="Picture 6" descr="http://menopearl.com/wp-content/uploads/2016/11/redclover_my_menopearl_Freisteller_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436692"/>
            <a:ext cx="6621574" cy="2502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5928" y="332656"/>
            <a:ext cx="5472048" cy="41040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50924064"/>
      </p:ext>
    </p:extLst>
  </p:cSld>
  <p:clrMapOvr>
    <a:masterClrMapping/>
  </p:clrMapOvr>
  <p:transition spd="slow" advTm="7908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448692"/>
            <a:ext cx="4067944" cy="30509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36912"/>
            <a:ext cx="2897054" cy="38627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4779"/>
            <a:ext cx="7376607" cy="1944216"/>
          </a:xfrm>
        </p:spPr>
        <p:txBody>
          <a:bodyPr/>
          <a:lstStyle/>
          <a:p>
            <a:pPr algn="ctr"/>
            <a:r>
              <a:rPr lang="ru-RU" dirty="0" smtClean="0"/>
              <a:t>Коллективная аппликация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713655"/>
            <a:ext cx="3806168" cy="28546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4" descr="http://www.playcast.ru/uploads/2017/05/11/2255578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7538" y="836712"/>
            <a:ext cx="2592288" cy="2126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01681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52736"/>
            <a:ext cx="3326116" cy="24945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3212975"/>
            <a:ext cx="2548721" cy="33982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89" y="908720"/>
            <a:ext cx="3275856" cy="2456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0"/>
            <a:ext cx="8208912" cy="1143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Наши поделки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295" y="2564904"/>
            <a:ext cx="2697764" cy="35970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50" name="Picture 6" descr="https://static.trendme.net/pictures/items/flower_Biljke-tatoo-full-2111-28914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3794359"/>
            <a:ext cx="3010815" cy="3142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822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674">
        <p:circle/>
      </p:transition>
    </mc:Choice>
    <mc:Fallback xmlns="">
      <p:transition spd="slow" advTm="8674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5" y="188640"/>
            <a:ext cx="7118176" cy="1584176"/>
          </a:xfrm>
        </p:spPr>
        <p:txBody>
          <a:bodyPr/>
          <a:lstStyle/>
          <a:p>
            <a:pPr algn="ctr"/>
            <a:r>
              <a:rPr lang="ru-RU" sz="4000" dirty="0" smtClean="0"/>
              <a:t>Чтение художественной и научной литературы</a:t>
            </a:r>
            <a:endParaRPr lang="ru-RU" sz="4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933056"/>
            <a:ext cx="3563888" cy="26729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700808"/>
            <a:ext cx="2571750" cy="3429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00373"/>
            <a:ext cx="3384376" cy="25382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6" descr="http://menopearl.com/wp-content/uploads/2016/11/redclover_my_menopearl_Freisteller_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64604" y="1690559"/>
            <a:ext cx="5760640" cy="2177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7820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793193" y="29587"/>
            <a:ext cx="6512511" cy="1143000"/>
          </a:xfrm>
        </p:spPr>
        <p:txBody>
          <a:bodyPr/>
          <a:lstStyle/>
          <a:p>
            <a:r>
              <a:rPr lang="ru-RU" dirty="0" smtClean="0"/>
              <a:t>Загадки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481328"/>
            <a:ext cx="3240360" cy="5188032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ru-RU" sz="2000" dirty="0" smtClean="0"/>
              <a:t>Растет зеленый кустик, дотронешься –укусит! (крапива)</a:t>
            </a:r>
          </a:p>
          <a:p>
            <a:pPr marL="109728" indent="0">
              <a:buNone/>
            </a:pPr>
            <a:endParaRPr lang="ru-RU" sz="2000" dirty="0" smtClean="0"/>
          </a:p>
          <a:p>
            <a:pPr>
              <a:buFont typeface="Wingdings" pitchFamily="2" charset="2"/>
              <a:buChar char="v"/>
            </a:pPr>
            <a:r>
              <a:rPr lang="ru-RU" sz="2000" dirty="0" smtClean="0"/>
              <a:t>Каждый лист мой любит тропки у обочины дорог, но однажды, людям добрым, раны вылечить помог (подорожник)</a:t>
            </a:r>
          </a:p>
          <a:p>
            <a:pPr>
              <a:buFont typeface="Wingdings" pitchFamily="2" charset="2"/>
              <a:buChar char="v"/>
            </a:pPr>
            <a:endParaRPr lang="ru-RU" sz="2000" dirty="0" smtClean="0"/>
          </a:p>
          <a:p>
            <a:pPr>
              <a:buFont typeface="Wingdings" pitchFamily="2" charset="2"/>
              <a:buChar char="v"/>
            </a:pPr>
            <a:r>
              <a:rPr lang="ru-RU" sz="2000" dirty="0" smtClean="0"/>
              <a:t>Шарик пушистый белеет в поле чистом. А дунул ветерок, остался стебелек (одуванчик)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261" y="1065434"/>
            <a:ext cx="5310513" cy="41764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4" name="Picture 4" descr="http://www.playcast.ru/uploads/2016/11/26/2066141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323191"/>
            <a:ext cx="1709325" cy="2800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ds04.infourok.ru/uploads/ex/0355/00047024-be74e8d3/hello_html_m7e8b94c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5279" y="4717237"/>
            <a:ext cx="2448495" cy="24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www.picpng.com/images/large/dandelion-image-download-2984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9259" y="5023754"/>
            <a:ext cx="1740464" cy="180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7579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9422">
        <p:circle/>
      </p:transition>
    </mc:Choice>
    <mc:Fallback xmlns="">
      <p:transition spd="slow" advTm="9422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266</TotalTime>
  <Words>205</Words>
  <Application>Microsoft Office PowerPoint</Application>
  <PresentationFormat>Экран (4:3)</PresentationFormat>
  <Paragraphs>29</Paragraphs>
  <Slides>14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Воздушный поток</vt:lpstr>
      <vt:lpstr>Проект  «Маленькая энциклопедия лекарственных растений Урала»</vt:lpstr>
      <vt:lpstr>Цель и задачи проекта</vt:lpstr>
      <vt:lpstr>«Родной уральский край  изучай и охраняй»</vt:lpstr>
      <vt:lpstr>Маленькая энциклопедия лекарственных растений Урала</vt:lpstr>
      <vt:lpstr>Гербарий</vt:lpstr>
      <vt:lpstr>Коллективная аппликация</vt:lpstr>
      <vt:lpstr>Наши поделки </vt:lpstr>
      <vt:lpstr>Чтение художественной и научной литературы</vt:lpstr>
      <vt:lpstr>Загадки </vt:lpstr>
      <vt:lpstr>Труд  в природе</vt:lpstr>
      <vt:lpstr>Наш садик лекарственных растений</vt:lpstr>
      <vt:lpstr>Изобразительная деятельность </vt:lpstr>
      <vt:lpstr>Гербарий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«Травяной садик лекарственных растений»</dc:title>
  <dc:creator>Lenovo</dc:creator>
  <cp:lastModifiedBy>Lenovo</cp:lastModifiedBy>
  <cp:revision>29</cp:revision>
  <dcterms:created xsi:type="dcterms:W3CDTF">2018-09-30T17:37:50Z</dcterms:created>
  <dcterms:modified xsi:type="dcterms:W3CDTF">2018-11-14T20:49:24Z</dcterms:modified>
</cp:coreProperties>
</file>