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B1A31F-55FB-D1E0-2BD7-2B7B85C35B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B50CDD2-CC6A-3167-4AFE-159A4B6417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GB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1ABC1C-C6DA-E817-F9CA-A9D8AD09F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A276-C578-449A-A41E-C7F4F7A2C3FB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F4CBCB-C7EA-368C-4EF1-E9E53F1C6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C99A8B-43AA-C27A-1BF7-9C504F721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8115-8CC3-4687-881D-DD9B88590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133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1A6792-884E-6C2B-02C5-592EDFEDF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3CABE83-4AD0-31ED-F2C5-E66CCECD43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BC6B65-F7B0-557C-BEB5-B643C407A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A276-C578-449A-A41E-C7F4F7A2C3FB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3659B8-AE1B-0B15-E21D-9038AAF0A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C97858-EDA8-31F6-7A39-43563D8AE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8115-8CC3-4687-881D-DD9B88590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555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90C179D-5375-8ADA-DE33-AE51385626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D3DEFC6-B53D-6BD6-105D-98783911A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A0192D-1313-991A-4F3D-46860B5A3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A276-C578-449A-A41E-C7F4F7A2C3FB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CDBFF9-BF66-D9BA-0099-CD7EDD108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CA4254-793C-B74E-F852-8DD4D70E8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8115-8CC3-4687-881D-DD9B88590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691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B3B4C5-01B2-B6CC-35B9-5DEC9B591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EE0A06-4116-560A-A5E7-20F3EAED1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A8A840-87A3-A3AC-DA7C-ECD275411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A276-C578-449A-A41E-C7F4F7A2C3FB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1E9A8E-1E66-2E44-DBF1-208F2FCC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196F41-A867-BC9D-D549-057D89A9B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8115-8CC3-4687-881D-DD9B88590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842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864766-3B79-A172-9B72-0AD7BF3FE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CDF6F5-DFB5-B2BA-60AD-C5C448758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C6E7E1-2195-4574-8A68-2E5A2DF84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A276-C578-449A-A41E-C7F4F7A2C3FB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01EA90-F3A2-A52D-F892-4458417EF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706B5E-9819-30D2-4495-04B380452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8115-8CC3-4687-881D-DD9B88590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6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460FD7-5CA2-FA23-5695-A60841A5A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AB33C9-4DBD-AA9E-FEB1-EA9A883C12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FD86D56-A08B-0E8F-CD8A-4D1D5FE79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3535E23-1C60-E151-7F78-4EFD10F62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A276-C578-449A-A41E-C7F4F7A2C3FB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106BB5-490E-ACDF-231A-6DAC99754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AD8A618-C1F2-D7DC-0AB8-F4880EF29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8115-8CC3-4687-881D-DD9B88590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325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D1229D-579B-6B1E-7DC1-34893FE06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6EC563-66D7-ACF3-9232-E14D6FB04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FF11A82-1A69-54E8-70E2-AF958DBEC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8104D62-4520-6FAB-3A0A-574EA6A8B9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7424B62-76A1-9400-C298-DC487ECF4B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FA7992A-3302-62D2-A165-85F1D0DE4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A276-C578-449A-A41E-C7F4F7A2C3FB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3DA691C-4EA7-022E-58DD-1186D322B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2728459-D3D0-EA91-26CC-5A1F5B51C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8115-8CC3-4687-881D-DD9B88590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84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F48E27-C422-AA6D-407B-06862C266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161E1C9-E26E-108C-43F8-8F9191CD7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A276-C578-449A-A41E-C7F4F7A2C3FB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D13475A-4AC7-79E2-AAED-62D0337C0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270B291-A433-99FC-00DC-87DA850E6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8115-8CC3-4687-881D-DD9B88590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844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C80CC87-0920-B666-5BEA-1511FFFC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A276-C578-449A-A41E-C7F4F7A2C3FB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F938463-D2BF-55F7-03F2-47CD49C8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561904E-D7FE-8D3F-9D69-3F6FEEE8A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8115-8CC3-4687-881D-DD9B88590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841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C6A21B-57C4-89D8-6E25-6F38B64C6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ED5950-FE83-1898-E767-DCB6BE5D7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CDE36D0-9A22-EEBE-0B61-A5296D2AA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8205B62-2A05-4512-569B-791E5B5D8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A276-C578-449A-A41E-C7F4F7A2C3FB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2D99BE0-7ADE-0B9C-19CA-CB447504A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F048B1-C640-0A03-69E5-A8CDD3E9A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8115-8CC3-4687-881D-DD9B88590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695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F60E15-A01E-FEF9-7813-BD79DC664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F9DAE71-27FD-95C7-6A53-A48CB35092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DB5B50D-E52B-3806-6DDC-9B267A1B9B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1177D00-8E66-699C-09A3-F8B07A8D7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7A276-C578-449A-A41E-C7F4F7A2C3FB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F59D44A-6082-C722-ECD9-160E3B8C0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EE49C3E-AC5B-6BF3-8057-1C25EF1B6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8115-8CC3-4687-881D-DD9B88590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39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12ACF5-55F1-4E87-8C8B-DE1799BF0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937752-3E1C-F5B0-19A5-6AFA799CB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413E7B-D0E5-961E-4F28-3EF07D45A9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7A276-C578-449A-A41E-C7F4F7A2C3FB}" type="datetimeFigureOut">
              <a:rPr lang="en-GB" smtClean="0"/>
              <a:t>05/09/2023</a:t>
            </a:fld>
            <a:endParaRPr lang="en-GB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8B7CC1-8A77-F6EB-FCA0-A172D05A1D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60C7DF-CA40-6736-D0D8-E447F745E8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08115-8CC3-4687-881D-DD9B88590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523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maam.ru/upload/blogs/detsad-296964-1491151629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www.maam.ru/upload/blogs/detsad-296964-1491151579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maam.ru/upload/blogs/detsad-296964-1491151629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maam.ru/upload/blogs/detsad-296964-1491151106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maam.ru/upload/blogs/detsad-296964-1491151169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maam.ru/upload/blogs/detsad-296964-1491151224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maam.ru/upload/blogs/detsad-296964-1491151264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maam.ru/upload/blogs/detsad-296964-1491151311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maam.ru/upload/blogs/detsad-296964-1491151362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maam.ru/upload/blogs/detsad-296964-1491151427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maam.ru/upload/blogs/detsad-296964-1491151530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335517-D9C5-4813-B85F-FCF4E0AF4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3614" y="117987"/>
            <a:ext cx="8922774" cy="2389239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педагогов МАДОУ 459 </a:t>
            </a:r>
            <a:br>
              <a:rPr lang="ru-RU" sz="5300" dirty="0"/>
            </a:br>
            <a:endParaRPr lang="en-GB" sz="53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9F1DB3-CD5D-CAF0-6317-C71451255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3614" y="1769806"/>
            <a:ext cx="9684772" cy="737420"/>
          </a:xfrm>
        </p:spPr>
        <p:txBody>
          <a:bodyPr>
            <a:norm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Народная кукла «Хороводница»</a:t>
            </a:r>
            <a:endParaRPr lang="en-GB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Мастер-класс «Народная кукла «Хороводница»">
            <a:hlinkClick r:id="rId2"/>
            <a:extLst>
              <a:ext uri="{FF2B5EF4-FFF2-40B4-BE49-F238E27FC236}">
                <a16:creationId xmlns:a16="http://schemas.microsoft.com/office/drawing/2014/main" id="{FF3145DE-5D6B-5406-1F69-467FC6342E2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2" t="20417" r="296" b="17362"/>
          <a:stretch/>
        </p:blipFill>
        <p:spPr bwMode="auto">
          <a:xfrm>
            <a:off x="3714750" y="2507226"/>
            <a:ext cx="4762500" cy="4267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13378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00D7B0-888E-94AA-EC2D-1D39B3A78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Закрепляем рубашку и лицо ниткой под шеей</a:t>
            </a:r>
            <a:b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Фото №9 для для юбочки прямоугольник из белой ткани на см">
            <a:hlinkClick r:id="rId2"/>
            <a:extLst>
              <a:ext uri="{FF2B5EF4-FFF2-40B4-BE49-F238E27FC236}">
                <a16:creationId xmlns:a16="http://schemas.microsoft.com/office/drawing/2014/main" id="{15F5A831-6A42-E3B7-27CB-8391E376E5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005" b="7005"/>
          <a:stretch/>
        </p:blipFill>
        <p:spPr bwMode="auto">
          <a:xfrm>
            <a:off x="2680544" y="1092631"/>
            <a:ext cx="7210215" cy="54002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706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C9A38D-0EB3-CB1D-0CF9-3A87A1D06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голову</a:t>
            </a:r>
            <a:r>
              <a:rPr lang="en-GB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кукле завязываем платок. Поправляем рукава, расправляем юбочки и наша</a:t>
            </a:r>
            <a:r>
              <a:rPr lang="en-GB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кукла готова!</a:t>
            </a:r>
            <a:b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Фото №10 для рубашки треугольник из красной ткани на см">
            <a:hlinkClick r:id="rId2"/>
            <a:extLst>
              <a:ext uri="{FF2B5EF4-FFF2-40B4-BE49-F238E27FC236}">
                <a16:creationId xmlns:a16="http://schemas.microsoft.com/office/drawing/2014/main" id="{F71CDC13-1B57-15D2-1CC7-E4967A9F29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64" r="341" b="7705"/>
          <a:stretch/>
        </p:blipFill>
        <p:spPr bwMode="auto">
          <a:xfrm>
            <a:off x="3612312" y="1326514"/>
            <a:ext cx="4967376" cy="51663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6719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805C97-90DB-D48C-E62B-02FCDB290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502920"/>
            <a:ext cx="10485120" cy="147828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Необходимые материалы: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ровная палочка, два круга из хлопчатобумажной ткани диаметром 19см</a:t>
            </a:r>
            <a:r>
              <a:rPr lang="ru-RU" sz="24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и 21см, прямоугольник из белой ткани 9 на 18см, треугольник из красной ткани 17 на 17 см, немного ваты или синтепона, нитки.</a:t>
            </a:r>
            <a:br>
              <a:rPr lang="en-GB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Мастер-класс «Народная кукла - фото">
            <a:hlinkClick r:id="rId2"/>
            <a:extLst>
              <a:ext uri="{FF2B5EF4-FFF2-40B4-BE49-F238E27FC236}">
                <a16:creationId xmlns:a16="http://schemas.microsoft.com/office/drawing/2014/main" id="{7C7AD494-DAAD-2412-CFCE-A9EE473F32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0" b="6764"/>
          <a:stretch/>
        </p:blipFill>
        <p:spPr bwMode="auto">
          <a:xfrm rot="5400000">
            <a:off x="3422619" y="918710"/>
            <a:ext cx="5031271" cy="63200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8472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120274-6809-ACAE-FDB2-818982E52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880" y="563880"/>
            <a:ext cx="10789920" cy="1127760"/>
          </a:xfrm>
        </p:spPr>
        <p:txBody>
          <a:bodyPr>
            <a:normAutofit fontScale="90000"/>
          </a:bodyPr>
          <a:lstStyle/>
          <a:p>
            <a:pPr indent="228600" algn="ctr">
              <a:lnSpc>
                <a:spcPct val="107000"/>
              </a:lnSpc>
              <a:spcAft>
                <a:spcPts val="800"/>
              </a:spcAft>
            </a:pPr>
            <a:r>
              <a:rPr lang="ru-RU" sz="31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Приступаем к изготовлению головы куколки. Чтобы голова</a:t>
            </a:r>
            <a:r>
              <a:rPr lang="en-GB" sz="31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1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куклы</a:t>
            </a:r>
            <a:r>
              <a:rPr lang="en-GB" sz="31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1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соскакивала с кончика палочки смазываем его клеем, затем наматываем немного пряжи.</a:t>
            </a:r>
            <a:br>
              <a:rPr lang="en-GB" sz="3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solidFill>
                  <a:srgbClr val="0088B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pic>
        <p:nvPicPr>
          <p:cNvPr id="4" name="Объект 3" descr="Фото №1 Народная культура фольклор Народная кукла Хороводница не только забавная игрушка для детей но и своеобразный тренажёр для пальчиков малышей">
            <a:hlinkClick r:id="rId2"/>
            <a:extLst>
              <a:ext uri="{FF2B5EF4-FFF2-40B4-BE49-F238E27FC236}">
                <a16:creationId xmlns:a16="http://schemas.microsoft.com/office/drawing/2014/main" id="{C62C47F1-7392-6E52-339B-51A166D54A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6" b="14886"/>
          <a:stretch/>
        </p:blipFill>
        <p:spPr bwMode="auto">
          <a:xfrm>
            <a:off x="3711154" y="1469078"/>
            <a:ext cx="4510611" cy="522604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7713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B23257-871F-99C4-07E1-35E51EFC1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Обматываем получившуюся заготовку ватой, чтобы вата не раскрывалась, сверху обматываем обычными нитками</a:t>
            </a:r>
            <a:b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Фото №2 Сделать лучше сразу две куклы для левой и правой руки">
            <a:hlinkClick r:id="rId2"/>
            <a:extLst>
              <a:ext uri="{FF2B5EF4-FFF2-40B4-BE49-F238E27FC236}">
                <a16:creationId xmlns:a16="http://schemas.microsoft.com/office/drawing/2014/main" id="{413750FB-ACFE-EAD4-8070-99C99D0916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10" t="-10702" r="510" b="10702"/>
          <a:stretch/>
        </p:blipFill>
        <p:spPr bwMode="auto">
          <a:xfrm>
            <a:off x="3505200" y="790761"/>
            <a:ext cx="4387953" cy="585864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38513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3328D7-8D66-E636-A9F0-4E65F9A3B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Находим середину у кругов, </a:t>
            </a:r>
            <a:b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складываем их вместе и одеваем</a:t>
            </a:r>
            <a:r>
              <a:rPr lang="en-GB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кукле на голову</a:t>
            </a:r>
            <a:b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Фото №3 Для того чтобы кукла закружилась в танце надо быстро вращать пальчиками палочку на которой она закреплена">
            <a:hlinkClick r:id="rId2"/>
            <a:extLst>
              <a:ext uri="{FF2B5EF4-FFF2-40B4-BE49-F238E27FC236}">
                <a16:creationId xmlns:a16="http://schemas.microsoft.com/office/drawing/2014/main" id="{8ED4C8BA-B653-EC2E-0BC1-9A0B5BFD08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-1" r="-1938" b="20741"/>
          <a:stretch/>
        </p:blipFill>
        <p:spPr bwMode="auto">
          <a:xfrm>
            <a:off x="3414343" y="1379061"/>
            <a:ext cx="5043857" cy="52361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1043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513772-8FB4-294C-4BB6-2DE0311DB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00360" cy="823595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Закрепляем ниткой, формируя красивые складочки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Фото №4 Эта забава помогает в развитие мелкой моторики пальцев кистей рук способствует и развитию речи">
            <a:hlinkClick r:id="rId2"/>
            <a:extLst>
              <a:ext uri="{FF2B5EF4-FFF2-40B4-BE49-F238E27FC236}">
                <a16:creationId xmlns:a16="http://schemas.microsoft.com/office/drawing/2014/main" id="{BF06DFCC-6498-0181-3FD1-A7E6E0EEAF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03" b="8165"/>
          <a:stretch/>
        </p:blipFill>
        <p:spPr bwMode="auto">
          <a:xfrm>
            <a:off x="2407768" y="1188720"/>
            <a:ext cx="7719480" cy="53041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542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B263D-0032-3412-334F-BD9E775D1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Возьмем белый прямоугольник, </a:t>
            </a:r>
            <a:b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подворачиваем края примерно на 1см</a:t>
            </a:r>
            <a:b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Фото №5 Публикация Мастер класс Народная кукла Хороводница размещена в разделах Куклы обереги">
            <a:hlinkClick r:id="rId2"/>
            <a:extLst>
              <a:ext uri="{FF2B5EF4-FFF2-40B4-BE49-F238E27FC236}">
                <a16:creationId xmlns:a16="http://schemas.microsoft.com/office/drawing/2014/main" id="{A065D660-4DA4-2256-772F-6BB3217CA1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65" b="6764"/>
          <a:stretch/>
        </p:blipFill>
        <p:spPr bwMode="auto">
          <a:xfrm>
            <a:off x="2337227" y="1262380"/>
            <a:ext cx="7517545" cy="52304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1946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5D5593-7A8D-2F80-F85B-CE0F3BD09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помощью нитки делаем ручки</a:t>
            </a:r>
            <a:r>
              <a:rPr lang="en-GB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кукле</a:t>
            </a:r>
            <a:b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Фото №6 Народные тряпичные куклы Народная культура фольклор Темочки Конкурс для воспитателей и педагогов Лучший мастер класс апрель">
            <a:hlinkClick r:id="rId2"/>
            <a:extLst>
              <a:ext uri="{FF2B5EF4-FFF2-40B4-BE49-F238E27FC236}">
                <a16:creationId xmlns:a16="http://schemas.microsoft.com/office/drawing/2014/main" id="{70DB4541-8BAB-01CC-B8C2-6053F372CA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03" b="7815"/>
          <a:stretch/>
        </p:blipFill>
        <p:spPr bwMode="auto">
          <a:xfrm>
            <a:off x="2633527" y="1539875"/>
            <a:ext cx="7181034" cy="495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0928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036682-6737-279B-9DC2-D66A7D809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Находим середину кофточки и надеваем на голову</a:t>
            </a:r>
            <a:r>
              <a:rPr lang="en-GB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кукле таким образом, чтобы лицо было ровным, а сбоку получилось два рукава.</a:t>
            </a:r>
            <a:br>
              <a:rPr lang="en-GB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 descr="Фото №8 Народные тряпичные куклы куклы вам потребуется ровная палочка два круга из хлопчатобумажной ткани диаметром см">
            <a:hlinkClick r:id="rId2"/>
            <a:extLst>
              <a:ext uri="{FF2B5EF4-FFF2-40B4-BE49-F238E27FC236}">
                <a16:creationId xmlns:a16="http://schemas.microsoft.com/office/drawing/2014/main" id="{8EF1CBE4-8B19-9595-20C4-0BF6A1B834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5" b="7158"/>
          <a:stretch/>
        </p:blipFill>
        <p:spPr bwMode="auto">
          <a:xfrm>
            <a:off x="2267689" y="1413828"/>
            <a:ext cx="7287791" cy="50790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869449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182</Words>
  <Application>Microsoft Office PowerPoint</Application>
  <PresentationFormat>Широкоэкранный</PresentationFormat>
  <Paragraphs>12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Мастер-класс  для педагогов МАДОУ 459  </vt:lpstr>
      <vt:lpstr>Необходимые материалы: ровная палочка, два круга из хлопчатобумажной ткани диаметром 19см. и 21см, прямоугольник из белой ткани 9 на 18см, треугольник из красной ткани 17 на 17 см, немного ваты или синтепона, нитки. </vt:lpstr>
      <vt:lpstr>Приступаем к изготовлению головы куколки. Чтобы голова куклы не соскакивала с кончика палочки смазываем его клеем, затем наматываем немного пряжи.   </vt:lpstr>
      <vt:lpstr>Обматываем получившуюся заготовку ватой, чтобы вата не раскрывалась, сверху обматываем обычными нитками </vt:lpstr>
      <vt:lpstr>Находим середину у кругов,  складываем их вместе и одеваем кукле на голову </vt:lpstr>
      <vt:lpstr>Закрепляем ниткой, формируя красивые складочки</vt:lpstr>
      <vt:lpstr>Возьмем белый прямоугольник,  подворачиваем края примерно на 1см </vt:lpstr>
      <vt:lpstr>С помощью нитки делаем ручки кукле </vt:lpstr>
      <vt:lpstr>Находим середину кофточки и надеваем на голову кукле таким образом, чтобы лицо было ровным, а сбоку получилось два рукава. </vt:lpstr>
      <vt:lpstr>Закрепляем рубашку и лицо ниткой под шеей </vt:lpstr>
      <vt:lpstr>На голову кукле завязываем платок. Поправляем рукава, расправляем юбочки и наша кукла готова!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 для педагогов МАДОУ 459  </dc:title>
  <dc:creator>User</dc:creator>
  <cp:lastModifiedBy>User</cp:lastModifiedBy>
  <cp:revision>1</cp:revision>
  <dcterms:created xsi:type="dcterms:W3CDTF">2023-09-05T08:06:55Z</dcterms:created>
  <dcterms:modified xsi:type="dcterms:W3CDTF">2023-09-05T08:46:46Z</dcterms:modified>
</cp:coreProperties>
</file>